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Relationship Id="rId7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38.jpg"/><Relationship Id="rId6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39.png"/><Relationship Id="rId6" Type="http://schemas.openxmlformats.org/officeDocument/2006/relationships/image" Target="../media/image43.png"/><Relationship Id="rId7" Type="http://schemas.openxmlformats.org/officeDocument/2006/relationships/image" Target="../media/image4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10" Type="http://schemas.openxmlformats.org/officeDocument/2006/relationships/image" Target="../media/image48.png"/><Relationship Id="rId9" Type="http://schemas.openxmlformats.org/officeDocument/2006/relationships/image" Target="../media/image50.png"/><Relationship Id="rId5" Type="http://schemas.openxmlformats.org/officeDocument/2006/relationships/image" Target="../media/image28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jpg"/><Relationship Id="rId4" Type="http://schemas.openxmlformats.org/officeDocument/2006/relationships/image" Target="../media/image37.png"/><Relationship Id="rId5" Type="http://schemas.openxmlformats.org/officeDocument/2006/relationships/image" Target="../media/image2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59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